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920240"/>
            <a:ext cx="8676222" cy="892234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The restaurant website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2905298"/>
            <a:ext cx="8676222" cy="1905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using html and </a:t>
            </a:r>
            <a:r>
              <a:rPr lang="en-US" sz="3200" b="1" dirty="0" err="1">
                <a:solidFill>
                  <a:schemeClr val="bg1"/>
                </a:solidFill>
              </a:rPr>
              <a:t>css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Syed </a:t>
            </a:r>
            <a:r>
              <a:rPr lang="en-US" sz="2000" b="1" dirty="0" err="1">
                <a:solidFill>
                  <a:schemeClr val="bg1"/>
                </a:solidFill>
              </a:rPr>
              <a:t>ikrash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ahmed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Syeda</a:t>
            </a:r>
            <a:r>
              <a:rPr lang="en-US" sz="2000" b="1" dirty="0">
                <a:solidFill>
                  <a:schemeClr val="bg1"/>
                </a:solidFill>
              </a:rPr>
              <a:t> Fatima </a:t>
            </a:r>
            <a:r>
              <a:rPr lang="en-US" sz="2000" b="1" dirty="0" err="1">
                <a:solidFill>
                  <a:schemeClr val="bg1"/>
                </a:solidFill>
              </a:rPr>
              <a:t>waseem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Hafsa </a:t>
            </a:r>
            <a:r>
              <a:rPr lang="en-US" sz="2000" b="1" dirty="0" err="1">
                <a:solidFill>
                  <a:schemeClr val="bg1"/>
                </a:solidFill>
              </a:rPr>
              <a:t>ayubi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911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743" y="457200"/>
            <a:ext cx="9905998" cy="1525555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homepage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2" y="2603239"/>
            <a:ext cx="4446961" cy="3794449"/>
          </a:xfrm>
        </p:spPr>
        <p:txBody>
          <a:bodyPr/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Header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Background image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2 buttons for form &amp; menu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Footer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977" y="1903445"/>
            <a:ext cx="7849071" cy="4494243"/>
          </a:xfrm>
        </p:spPr>
      </p:pic>
    </p:spTree>
    <p:extLst>
      <p:ext uri="{BB962C8B-B14F-4D97-AF65-F5344CB8AC3E}">
        <p14:creationId xmlns:p14="http://schemas.microsoft.com/office/powerpoint/2010/main" val="63311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68" y="457200"/>
            <a:ext cx="9905998" cy="1525555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MENU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149" y="2201417"/>
            <a:ext cx="4153312" cy="4664764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Header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Background color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Each menu section heading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Name and price of each menu item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Image for each menu item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Footer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60" y="1842796"/>
            <a:ext cx="7930291" cy="4306078"/>
          </a:xfrm>
        </p:spPr>
      </p:pic>
    </p:spTree>
    <p:extLst>
      <p:ext uri="{BB962C8B-B14F-4D97-AF65-F5344CB8AC3E}">
        <p14:creationId xmlns:p14="http://schemas.microsoft.com/office/powerpoint/2010/main" val="449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7613" y="252163"/>
            <a:ext cx="9905998" cy="1525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>
                <a:solidFill>
                  <a:schemeClr val="bg1"/>
                </a:solidFill>
              </a:rPr>
              <a:t>Reservation form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20056" y="1779110"/>
            <a:ext cx="4141138" cy="447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Header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Background image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Label column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Input column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Submit button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Footer</a:t>
            </a: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285" y="1638796"/>
            <a:ext cx="8351659" cy="475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8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60510"/>
            <a:ext cx="9905998" cy="3124201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W3schools (</a:t>
            </a:r>
            <a:r>
              <a:rPr lang="en-US" sz="2400" u="sng" dirty="0">
                <a:solidFill>
                  <a:srgbClr val="0070C0"/>
                </a:solidFill>
              </a:rPr>
              <a:t>https://www.w3schools.com/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en-US" sz="2400" u="sng" dirty="0">
              <a:solidFill>
                <a:srgbClr val="0070C0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 err="1">
                <a:solidFill>
                  <a:schemeClr val="bg1"/>
                </a:solidFill>
              </a:rPr>
              <a:t>Kababjees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-US" sz="2400" u="sng" dirty="0">
                <a:solidFill>
                  <a:srgbClr val="0070C0"/>
                </a:solidFill>
              </a:rPr>
              <a:t>https://order.kababjees.com/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en-US" sz="2400" u="sng" dirty="0">
              <a:solidFill>
                <a:srgbClr val="0070C0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Lal </a:t>
            </a:r>
            <a:r>
              <a:rPr lang="en-US" sz="2400" dirty="0" err="1">
                <a:solidFill>
                  <a:schemeClr val="bg1"/>
                </a:solidFill>
              </a:rPr>
              <a:t>qila</a:t>
            </a:r>
            <a:r>
              <a:rPr lang="en-US" sz="2400" dirty="0">
                <a:solidFill>
                  <a:schemeClr val="bg1"/>
                </a:solidFill>
              </a:rPr>
              <a:t> (form) (</a:t>
            </a:r>
            <a:r>
              <a:rPr lang="en-US" sz="2400" u="sng" dirty="0">
                <a:solidFill>
                  <a:srgbClr val="0070C0"/>
                </a:solidFill>
              </a:rPr>
              <a:t>https://lalqila.com/karachi/reservation/ 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en-US" sz="2400" u="sng" dirty="0">
              <a:solidFill>
                <a:srgbClr val="0070C0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4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91</TotalTime>
  <Words>97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Mesh</vt:lpstr>
      <vt:lpstr>The restaurant website</vt:lpstr>
      <vt:lpstr>homepage</vt:lpstr>
      <vt:lpstr>MENU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Restaurant website</dc:title>
  <dc:creator>Hafsa Ayubi.</dc:creator>
  <cp:lastModifiedBy>Hafsa Ayubi</cp:lastModifiedBy>
  <cp:revision>9</cp:revision>
  <dcterms:created xsi:type="dcterms:W3CDTF">2024-11-21T09:26:18Z</dcterms:created>
  <dcterms:modified xsi:type="dcterms:W3CDTF">2024-11-21T13:56:28Z</dcterms:modified>
</cp:coreProperties>
</file>